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71" r:id="rId5"/>
    <p:sldId id="274" r:id="rId6"/>
    <p:sldId id="273" r:id="rId7"/>
    <p:sldId id="264" r:id="rId8"/>
    <p:sldId id="275" r:id="rId9"/>
    <p:sldId id="265" r:id="rId10"/>
    <p:sldId id="278" r:id="rId11"/>
    <p:sldId id="277" r:id="rId12"/>
    <p:sldId id="276" r:id="rId13"/>
    <p:sldId id="266" r:id="rId14"/>
    <p:sldId id="279" r:id="rId15"/>
    <p:sldId id="280" r:id="rId16"/>
    <p:sldId id="287" r:id="rId17"/>
    <p:sldId id="293" r:id="rId18"/>
    <p:sldId id="268" r:id="rId19"/>
    <p:sldId id="288" r:id="rId20"/>
    <p:sldId id="267" r:id="rId21"/>
    <p:sldId id="289" r:id="rId22"/>
    <p:sldId id="290" r:id="rId23"/>
    <p:sldId id="292" r:id="rId24"/>
    <p:sldId id="269" r:id="rId25"/>
    <p:sldId id="291" r:id="rId26"/>
    <p:sldId id="262" r:id="rId27"/>
    <p:sldId id="270" r:id="rId28"/>
    <p:sldId id="283" r:id="rId29"/>
    <p:sldId id="284" r:id="rId30"/>
    <p:sldId id="282" r:id="rId31"/>
    <p:sldId id="272" r:id="rId32"/>
    <p:sldId id="281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7931" autoAdjust="0"/>
  </p:normalViewPr>
  <p:slideViewPr>
    <p:cSldViewPr snapToGrid="0">
      <p:cViewPr varScale="1">
        <p:scale>
          <a:sx n="89" d="100"/>
          <a:sy n="89" d="100"/>
        </p:scale>
        <p:origin x="100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E1F4A7-D33D-4B72-9BDB-AE124BA3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EE11E2-9727-4950-A177-CEBC31776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403F30-FF08-48B8-9092-2029EE97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BE210E-D982-4F02-BF8C-DE689487E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4D81E4-788F-42A6-8C78-3D7E92A8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38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BA84CF-A628-4EAB-809D-0943957F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44ED645-997E-4594-907E-DACB06F30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C6622B-AB4C-4B00-953D-92C7F8EC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F40C9A-AC89-4F0C-A680-DD32A6563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287E43-D5B5-4B17-A169-DC210E56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5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935BC61-DCE2-44C9-BF7C-F0021055A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27839F6-1819-4383-9079-9B8F84FC8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527281-BD6E-4F79-B5BD-17433E989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C18F38-B74C-4189-BC51-BAA0F50F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D035309-D9FC-4DDF-BADC-A90332B03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27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A21E7-FB3B-4CB5-8B7B-F00DAC6E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735DE4-A5C7-4A05-969E-096046BB9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D765B6-4382-4C89-8FD5-58BD27947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1A639E-E1E3-423B-A89F-C81A9952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FE0913-D8B7-4E8C-A417-51286255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730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58E906-F661-4868-B38D-58A02AA4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11E83D1-61BB-49C6-86FB-0E89C347C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A07DA3-D662-40F4-8814-E86C61029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EDD869-0BC6-47CE-B843-2A4C4D4E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6F23B9-0A30-4121-9569-3F32A211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99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3535B9-C5B0-422D-ABA9-8163AF84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2EC8EA-B434-4DC0-A1A8-6E9D802AF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B7A545B-D1BD-4A64-887E-2A962789A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7891B3F-C8F9-45B3-8AEF-E086F8953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8E5F18D-7A04-4473-A8EF-5EDE48BD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5FE9069-64BA-4417-B090-3E74A76F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8773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1DD59-676C-4B68-B57E-94F0A040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29BCB2-8905-4A0E-952B-523C2E593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3AE44C3-17E1-4A53-B579-8105C1DA3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4566621-5B1A-4DD8-A73F-056966450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4BAF363-55EC-4268-8953-44185F100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F649C09-D50B-4943-BAFE-744C2483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5CFF70F-1110-450A-B9B9-002D87629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0B6EE7F-0C3E-433D-900B-89FA2FE81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157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045549-10CE-4813-B90D-9C7099E6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C0AE6F-0E9E-442E-9C1A-0F49EBD4C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CE9E346-D4E3-4E72-8872-8B8871D51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7243274-FE8A-4AB1-A4AD-2F186B6A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65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14D920-3B6C-41A0-A9D4-209E27099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DF82C57-EFEC-46D7-AACD-9AFB9D5CC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1E78C9-CBDA-4007-807C-CCD524EB8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807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B118B3-7F6F-4EDE-9575-D1034FD3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DD68E6-065F-4349-9E40-77A9A93C9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BB9CC05-C7EB-4653-82D2-C150CC3A1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864CD38-4EA2-4D38-806F-5C3E64564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CD849A8-AFE4-43EA-99F5-94C242C63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49ED53B-CEB1-4B24-A95C-20287407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1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BC035C-45C7-41F4-B1BF-789A67A4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05C90F6-C252-4B8A-BF3D-CCAE064BF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FB7389-CE76-483B-A09C-DED3872A0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E46499B-8143-4C81-90FE-A12B1484F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CDDB1EF-8074-47D0-BAAF-A73CB097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B73ED96-14E7-48B9-87E3-3D63B9CDD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6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9383348-5413-43BA-B18D-8009018F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401BBE-0776-4472-8A17-C2BADFE07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FF8AA1-53CA-4C5F-9DAC-B0B005422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F0442-30E3-42AA-95A5-0770C3CE419A}" type="datetimeFigureOut">
              <a:rPr lang="pl-PL" smtClean="0"/>
              <a:pPr/>
              <a:t>3 sty 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D294A0-C5F9-4891-A4E0-C00BAD61B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B54FB2-B5A1-41F9-8187-1E22CF07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192BA-1C0B-41C7-84A2-6F815D2C9A6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312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EDA99C2-1D5F-4730-A1A8-97B0D2140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643" y="1804087"/>
            <a:ext cx="6858000" cy="1821206"/>
          </a:xfrm>
        </p:spPr>
        <p:txBody>
          <a:bodyPr>
            <a:normAutofit/>
          </a:bodyPr>
          <a:lstStyle/>
          <a:p>
            <a:r>
              <a:rPr lang="pl-PL" sz="5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Zadanie publiczne</a:t>
            </a:r>
            <a:br>
              <a:rPr lang="pl-PL" sz="5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5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pt. „Lubimy Święta”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CFAEAF8-3F5D-4ECD-AB95-E353AEDF71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pl-PL" sz="4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03B5CD1-A21D-44C9-A3D2-2848DE17D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92" y="631886"/>
            <a:ext cx="1307541" cy="148773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62DDE0C-2B9E-4199-82B3-91E399B60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0" t="17184" r="18635" b="18093"/>
          <a:stretch>
            <a:fillRect/>
          </a:stretch>
        </p:blipFill>
        <p:spPr>
          <a:xfrm>
            <a:off x="1635212" y="461319"/>
            <a:ext cx="1701112" cy="172994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86710CB-312C-472B-956B-300547F8E3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3" y="3723503"/>
            <a:ext cx="7224584" cy="313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092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842B485-EC6F-4711-AE26-86E58D7AE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4" y="222421"/>
            <a:ext cx="5041558" cy="448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3D82841-D9C2-40EA-AA94-9D6337710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"/>
          <a:stretch>
            <a:fillRect/>
          </a:stretch>
        </p:blipFill>
        <p:spPr>
          <a:xfrm>
            <a:off x="4053017" y="2924056"/>
            <a:ext cx="4595657" cy="3818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188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D7D47E0-1441-4E74-9AF7-2DC8A08D8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4"/>
          <a:stretch>
            <a:fillRect/>
          </a:stretch>
        </p:blipFill>
        <p:spPr>
          <a:xfrm>
            <a:off x="494269" y="311514"/>
            <a:ext cx="8253959" cy="6324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188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E957B42-A19D-4988-B7E7-9C9806D8A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115330"/>
            <a:ext cx="5626443" cy="5001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0F65FB5-44AB-48D0-9EAD-AF687514F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9" y="3134499"/>
            <a:ext cx="4234249" cy="362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188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A12E05B-6EA1-4CC9-BC78-BB896F664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06" y="2471350"/>
            <a:ext cx="4429694" cy="393750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20B7B49-947F-41FC-A662-71BF20A37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82968"/>
            <a:ext cx="4547286" cy="404203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B402F63-8D25-412E-B1DA-7DF3E5E77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64" y="3274907"/>
            <a:ext cx="4030980" cy="3583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5055726" y="626076"/>
            <a:ext cx="270138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III.</a:t>
            </a:r>
          </a:p>
          <a:p>
            <a:pPr algn="ctr">
              <a:buFont typeface="Wingdings" pitchFamily="2" charset="2"/>
              <a:buChar char="v"/>
            </a:pPr>
            <a:r>
              <a:rPr lang="pl-PL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3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pierniki</a:t>
            </a:r>
          </a:p>
          <a:p>
            <a:pPr algn="ctr">
              <a:buFont typeface="Wingdings" pitchFamily="2" charset="2"/>
              <a:buChar char="v"/>
            </a:pPr>
            <a:r>
              <a:rPr lang="pl-PL" sz="23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sernik z malinami</a:t>
            </a:r>
          </a:p>
        </p:txBody>
      </p:sp>
    </p:spTree>
    <p:extLst>
      <p:ext uri="{BB962C8B-B14F-4D97-AF65-F5344CB8AC3E}">
        <p14:creationId xmlns:p14="http://schemas.microsoft.com/office/powerpoint/2010/main" val="2357129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851FA94-69B7-42CC-B215-F8B7D1D28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3" y="181171"/>
            <a:ext cx="5486469" cy="48768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2DB6D40-68BA-4FA1-A3C0-38979CC4D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84" y="2921239"/>
            <a:ext cx="4048885" cy="3599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129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EE85BFE-CA62-4F97-8198-1AAFAFB02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9486"/>
          <a:stretch>
            <a:fillRect/>
          </a:stretch>
        </p:blipFill>
        <p:spPr>
          <a:xfrm>
            <a:off x="2529017" y="2215980"/>
            <a:ext cx="6491416" cy="4434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F1854A7-53F9-455E-862D-57C825564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4"/>
          <a:stretch>
            <a:fillRect/>
          </a:stretch>
        </p:blipFill>
        <p:spPr>
          <a:xfrm>
            <a:off x="133428" y="270310"/>
            <a:ext cx="4350341" cy="30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948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238616" y="368739"/>
            <a:ext cx="68112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WARSZTATY</a:t>
            </a:r>
          </a:p>
          <a:p>
            <a:pPr algn="ctr"/>
            <a:r>
              <a:rPr lang="pl-PL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ARTYSTYCZNO-LITERACKIE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053740" y="5041556"/>
            <a:ext cx="18437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I.</a:t>
            </a:r>
          </a:p>
          <a:p>
            <a:pPr algn="ctr">
              <a:buFont typeface="Wingdings" pitchFamily="2" charset="2"/>
              <a:buChar char="v"/>
            </a:pPr>
            <a:r>
              <a:rPr lang="pl-PL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lampiony</a:t>
            </a:r>
          </a:p>
        </p:txBody>
      </p:sp>
      <p:sp>
        <p:nvSpPr>
          <p:cNvPr id="1026" name="AutoShape 2" descr="http://poczta.mbpostrowmaz.pl/?_task=mail&amp;_mbox=INBOX&amp;_uid=2684&amp;_part=3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8" name="Picture 4" descr="C:\Users\Dom\Desktop\IMG_8310.JPG"/>
          <p:cNvPicPr>
            <a:picLocks noChangeAspect="1" noChangeArrowheads="1"/>
          </p:cNvPicPr>
          <p:nvPr/>
        </p:nvPicPr>
        <p:blipFill>
          <a:blip r:embed="rId3" cstate="print"/>
          <a:srcRect l="14402" t="14118" r="77027" b="64130"/>
          <a:stretch>
            <a:fillRect/>
          </a:stretch>
        </p:blipFill>
        <p:spPr bwMode="auto">
          <a:xfrm>
            <a:off x="225748" y="1683617"/>
            <a:ext cx="1660718" cy="2270544"/>
          </a:xfrm>
          <a:prstGeom prst="rect">
            <a:avLst/>
          </a:prstGeom>
          <a:noFill/>
        </p:spPr>
      </p:pic>
      <p:sp>
        <p:nvSpPr>
          <p:cNvPr id="19" name="pole tekstowe 18"/>
          <p:cNvSpPr txBox="1"/>
          <p:nvPr/>
        </p:nvSpPr>
        <p:spPr>
          <a:xfrm>
            <a:off x="205946" y="4020066"/>
            <a:ext cx="1784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Anna Duda-Depta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C71BE53-DCAD-4A6E-AA10-754EB89B5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51918"/>
            <a:ext cx="4069492" cy="36173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1007EC2-3F52-4841-B6FD-2BFA41811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43" y="3388390"/>
            <a:ext cx="3534032" cy="31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0E4D0BD-20E6-4C5D-8095-596020756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2" y="326366"/>
            <a:ext cx="5137774" cy="456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5B9BBA7-4331-4B46-9572-829AD79C4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16" y="2872396"/>
            <a:ext cx="3995351" cy="355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8429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B120C25-67DB-4321-893A-455F9459C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87" y="1258776"/>
            <a:ext cx="4333913" cy="385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C09CC53-CB31-48A0-8E3E-36627FFDD9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" y="121060"/>
            <a:ext cx="4975653" cy="442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AC378B8F-510F-4B2A-BF88-F64862E3F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67" y="3591697"/>
            <a:ext cx="3674590" cy="3266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850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AF55B2A-0D46-414C-83AD-E8E0292E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" y="166382"/>
            <a:ext cx="5049795" cy="448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9759799A-D797-40A0-AB20-8BEB9BA93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43" y="2627870"/>
            <a:ext cx="3989689" cy="354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50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2C3A5A-EDC7-43A1-98F7-E4C48A7FE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r="5636" b="18471"/>
          <a:stretch>
            <a:fillRect/>
          </a:stretch>
        </p:blipFill>
        <p:spPr>
          <a:xfrm>
            <a:off x="179334" y="760051"/>
            <a:ext cx="3321747" cy="508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E231FA4-7565-4FB6-B339-272B5D8AB055}"/>
              </a:ext>
            </a:extLst>
          </p:cNvPr>
          <p:cNvSpPr txBox="1"/>
          <p:nvPr/>
        </p:nvSpPr>
        <p:spPr>
          <a:xfrm>
            <a:off x="3620450" y="1043989"/>
            <a:ext cx="49139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latin typeface="Times New Roman" pitchFamily="18" charset="0"/>
                <a:cs typeface="Times New Roman" pitchFamily="18" charset="0"/>
              </a:rPr>
              <a:t>Stowarzyszenie „Przystań” </a:t>
            </a:r>
          </a:p>
          <a:p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do zadania zaprosiło:</a:t>
            </a:r>
          </a:p>
          <a:p>
            <a:endParaRPr lang="pl-PL" sz="1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pl-PL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Miejską Bibliotekę Publiczną </a:t>
            </a:r>
          </a:p>
          <a:p>
            <a:pPr marL="457200" indent="-457200"/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panią Annę Dudę-Deptę,</a:t>
            </a:r>
          </a:p>
          <a:p>
            <a:pPr marL="457200" indent="-457200"/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która prowadziła warsztaty </a:t>
            </a:r>
          </a:p>
          <a:p>
            <a:pPr marL="457200" indent="-457200"/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artystyczno-literackie </a:t>
            </a:r>
          </a:p>
          <a:p>
            <a:pPr marL="457200" indent="-457200"/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oraz panią Hannę Piórkowską, </a:t>
            </a:r>
          </a:p>
          <a:p>
            <a:pPr marL="457200" indent="-457200"/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która fotografowała poszczególne</a:t>
            </a:r>
          </a:p>
          <a:p>
            <a:pPr marL="457200" indent="-457200"/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zadania;</a:t>
            </a:r>
          </a:p>
          <a:p>
            <a:pPr marL="457200" indent="-457200"/>
            <a:endParaRPr lang="pl-PL" sz="1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pl-PL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Gabinet Dietetyczny Bonne Sante</a:t>
            </a:r>
          </a:p>
          <a:p>
            <a:pPr marL="457200" indent="-457200"/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panią Agatę Pieńkos, </a:t>
            </a:r>
          </a:p>
          <a:p>
            <a:pPr marL="457200" indent="-457200"/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która prowadziła warsztaty kulinarne.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226225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E9301BF-7225-4876-8302-73633E842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004" y="370702"/>
            <a:ext cx="4744996" cy="421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4D8EF62-D7BE-417B-9D55-5356C5101E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724">
            <a:off x="378315" y="2224216"/>
            <a:ext cx="4692266" cy="417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8429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DB451A0-AA7C-44C9-826D-F2ED90486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3" b="11105"/>
          <a:stretch>
            <a:fillRect/>
          </a:stretch>
        </p:blipFill>
        <p:spPr>
          <a:xfrm>
            <a:off x="280085" y="3253947"/>
            <a:ext cx="5189627" cy="340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577240F2-82D4-43E4-A01D-B3FB09654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84">
            <a:off x="4004282" y="415777"/>
            <a:ext cx="4546592" cy="404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50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414F033-E4A7-474A-AA65-101C3743A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1" y="304800"/>
            <a:ext cx="4225937" cy="3756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4C70554-C594-429C-B9B8-2D3728656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107">
            <a:off x="3745441" y="2059460"/>
            <a:ext cx="5095205" cy="452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50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87C1E3F-BFC1-4FC9-AD9C-B75B03708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0" y="260370"/>
            <a:ext cx="3782673" cy="336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6FDDD88-1512-416E-97A8-5272B1F40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03" y="2266781"/>
            <a:ext cx="5016842" cy="445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C44CFF2-9237-4011-82FF-14DCDCEE27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7" y="3792527"/>
            <a:ext cx="3328086" cy="295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5047379" y="568410"/>
            <a:ext cx="25490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II.</a:t>
            </a:r>
          </a:p>
          <a:p>
            <a:pPr algn="ctr">
              <a:buFont typeface="Wingdings" pitchFamily="2" charset="2"/>
              <a:buChar char="v"/>
            </a:pPr>
            <a:r>
              <a:rPr lang="pl-PL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stroiki świąteczne</a:t>
            </a:r>
          </a:p>
          <a:p>
            <a:pPr algn="ctr">
              <a:buFont typeface="Wingdings" pitchFamily="2" charset="2"/>
              <a:buChar char="v"/>
            </a:pPr>
            <a:r>
              <a:rPr lang="pl-PL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kartki świąteczne</a:t>
            </a:r>
          </a:p>
        </p:txBody>
      </p:sp>
    </p:spTree>
    <p:extLst>
      <p:ext uri="{BB962C8B-B14F-4D97-AF65-F5344CB8AC3E}">
        <p14:creationId xmlns:p14="http://schemas.microsoft.com/office/powerpoint/2010/main" val="2875818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986403B-29DE-4233-8663-1E7F9D4A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449" y="208607"/>
            <a:ext cx="4241551" cy="377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0397A3E-687B-4F74-A3EE-AD3E7AB1E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3" y="1683056"/>
            <a:ext cx="4840945" cy="430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B1DF804-6BA5-4213-8FD2-DAEB1A041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25" y="3558746"/>
            <a:ext cx="3572554" cy="3175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818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1423DC6-CDBF-4BBD-AAE5-3734311E0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4" y="277222"/>
            <a:ext cx="5063796" cy="450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E1F253D-D9EA-4D42-9AF8-BC07A09B6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12" y="2858530"/>
            <a:ext cx="4332588" cy="385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11342A7-2C28-4E78-BF34-19F786FE97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"/>
            <a:ext cx="3431070" cy="3049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5818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4387C1E-2551-47B5-AF7F-A05648D0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45" y="1"/>
            <a:ext cx="4596713" cy="408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ED790D3-2A92-4615-9EEA-28523EC29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0" y="172996"/>
            <a:ext cx="4104820" cy="364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BA17A17-20E0-4D5E-A020-6EA7AF211F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2" y="3933459"/>
            <a:ext cx="5706208" cy="292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CF58A46-90DF-4EF9-8BB7-B856A7F4F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681" y="3121560"/>
            <a:ext cx="2957006" cy="2628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4790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49DAC82-8CFE-41F2-82E6-9B78AFFE0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0896"/>
            <a:ext cx="4522573" cy="4020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512ED0C-9F88-4BDE-A864-3AD49AFEF4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/>
          <a:stretch>
            <a:fillRect/>
          </a:stretch>
        </p:blipFill>
        <p:spPr>
          <a:xfrm>
            <a:off x="4308525" y="288325"/>
            <a:ext cx="4720146" cy="467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01D37BA-8B4D-460D-AC74-B444DC55D5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4" y="0"/>
            <a:ext cx="2956354" cy="2627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3837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12F4E94-8364-4717-9B68-86D1ED636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33" y="2178021"/>
            <a:ext cx="4481868" cy="398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BF0E22B-9D30-4714-A73C-07FE6F1B2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50" y="4365948"/>
            <a:ext cx="2803560" cy="2492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6ACF8B02-C706-42FE-8684-B14355A91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6"/>
          <a:stretch>
            <a:fillRect/>
          </a:stretch>
        </p:blipFill>
        <p:spPr>
          <a:xfrm>
            <a:off x="3391755" y="0"/>
            <a:ext cx="3377810" cy="2553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B1CD4234-5A53-4536-901E-8A18C298CC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70543" y="1677964"/>
            <a:ext cx="5638090" cy="281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837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8C4D772-869D-4ADE-B2A4-828162AF0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70" y="362465"/>
            <a:ext cx="4067357" cy="361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EE33BB7-A138-45B4-B91B-71C314C25C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3" y="1180291"/>
            <a:ext cx="5204403" cy="429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D7841AD-07D4-4F64-9454-4F070D335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27" y="3840308"/>
            <a:ext cx="3246127" cy="288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837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22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1DD3D81-776F-4148-895B-A50D36B81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93" y="4850021"/>
            <a:ext cx="2007979" cy="200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3EA3398-8254-4DA9-8AED-CF141F2C6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9" y="5041948"/>
            <a:ext cx="1816052" cy="181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16D7549-E1B9-424D-9A37-8C5B906391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4742" r="14423" b="38484"/>
          <a:stretch>
            <a:fillRect/>
          </a:stretch>
        </p:blipFill>
        <p:spPr>
          <a:xfrm>
            <a:off x="7475358" y="3921210"/>
            <a:ext cx="1668642" cy="151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AEF1E17B-13C9-4CE7-95D7-288742B9B0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085" y="1282426"/>
            <a:ext cx="3116915" cy="277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7F47FFB-B34D-4B27-B835-63C7BA1B74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034"/>
          <a:stretch>
            <a:fillRect/>
          </a:stretch>
        </p:blipFill>
        <p:spPr>
          <a:xfrm>
            <a:off x="156519" y="1507525"/>
            <a:ext cx="3035390" cy="196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A50F77B-E01C-4728-A82C-F4350C6A2592}"/>
              </a:ext>
            </a:extLst>
          </p:cNvPr>
          <p:cNvSpPr txBox="1"/>
          <p:nvPr/>
        </p:nvSpPr>
        <p:spPr>
          <a:xfrm>
            <a:off x="3399950" y="528034"/>
            <a:ext cx="1622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E8FCDF4-3753-453F-AB39-454D139FA8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704"/>
            <a:ext cx="1724428" cy="153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15FDB49-CE52-4008-9716-D295B1883F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567" y="4759511"/>
            <a:ext cx="2078189" cy="184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2A5645A-E6B2-45CE-91B1-E1B82912884C}"/>
              </a:ext>
            </a:extLst>
          </p:cNvPr>
          <p:cNvSpPr txBox="1"/>
          <p:nvPr/>
        </p:nvSpPr>
        <p:spPr>
          <a:xfrm>
            <a:off x="3692425" y="2486582"/>
            <a:ext cx="547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6198CDAE-1B0F-4C1A-B900-014D637D58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86" y="1383957"/>
            <a:ext cx="2318836" cy="206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8F7C9C1-4AAB-4523-A751-96BB4D2C4591}"/>
              </a:ext>
            </a:extLst>
          </p:cNvPr>
          <p:cNvSpPr txBox="1"/>
          <p:nvPr/>
        </p:nvSpPr>
        <p:spPr>
          <a:xfrm>
            <a:off x="5022209" y="600049"/>
            <a:ext cx="11693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F31239B6-B556-4E91-AE68-317358974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15" y="4606370"/>
            <a:ext cx="2036624" cy="1810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ole tekstowe 17"/>
          <p:cNvSpPr txBox="1"/>
          <p:nvPr/>
        </p:nvSpPr>
        <p:spPr>
          <a:xfrm>
            <a:off x="1433386" y="461320"/>
            <a:ext cx="6257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Times New Roman" pitchFamily="18" charset="0"/>
                <a:cs typeface="Times New Roman" pitchFamily="18" charset="0"/>
              </a:rPr>
              <a:t>Zapraszamy Państwa do obejrzenia relacji </a:t>
            </a:r>
          </a:p>
          <a:p>
            <a:pPr algn="ctr"/>
            <a:r>
              <a:rPr lang="pl-PL" sz="2500" b="1" dirty="0">
                <a:latin typeface="Times New Roman" pitchFamily="18" charset="0"/>
                <a:cs typeface="Times New Roman" pitchFamily="18" charset="0"/>
              </a:rPr>
              <a:t>z poszczególnych warsztatów 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1688757" y="3657599"/>
            <a:ext cx="317980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sz="2200" b="1" dirty="0">
                <a:solidFill>
                  <a:srgbClr val="C00000"/>
                </a:solidFill>
              </a:rPr>
              <a:t> </a:t>
            </a:r>
            <a:r>
              <a:rPr lang="pl-PL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kulinarnych</a:t>
            </a:r>
          </a:p>
          <a:p>
            <a:pPr>
              <a:buFont typeface="Wingdings" pitchFamily="2" charset="2"/>
              <a:buChar char="v"/>
            </a:pPr>
            <a:r>
              <a:rPr lang="pl-PL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artystyczno-literackich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7F742EB-E98B-4AA3-A4D7-396C5CED8F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44" y="3105665"/>
            <a:ext cx="2397618" cy="2397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830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CC76189-8885-4F90-8521-A897C69FA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5" y="140755"/>
            <a:ext cx="5999053" cy="378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59E589E-947C-4087-9C98-5012BA45B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49" y="3108371"/>
            <a:ext cx="4093735" cy="363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BD9247E-ED19-4F70-B6FD-344F2BD92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5" y="3552171"/>
            <a:ext cx="3541577" cy="314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5804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CEE8B3-4C52-42BE-84B0-E32DEB9CE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5031"/>
            <a:ext cx="4308389" cy="382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B8043F2-57C0-496A-9241-4E67CE4FB5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88" y="143346"/>
            <a:ext cx="4914365" cy="436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344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EBD75C5-9FE7-44EC-AA7D-3BF6FA841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14" y="740694"/>
            <a:ext cx="6561291" cy="3908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49F92D8-EDF1-4594-8CB5-93ACE936A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733">
            <a:off x="6037394" y="4437504"/>
            <a:ext cx="2135981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Dowolny kształt: kształt 10">
            <a:extLst>
              <a:ext uri="{FF2B5EF4-FFF2-40B4-BE49-F238E27FC236}">
                <a16:creationId xmlns:a16="http://schemas.microsoft.com/office/drawing/2014/main" id="{FFAED886-111F-4A71-B057-4AE4DF439C91}"/>
              </a:ext>
            </a:extLst>
          </p:cNvPr>
          <p:cNvSpPr/>
          <p:nvPr/>
        </p:nvSpPr>
        <p:spPr>
          <a:xfrm rot="20820489" flipV="1">
            <a:off x="4676659" y="5861170"/>
            <a:ext cx="1625997" cy="202937"/>
          </a:xfrm>
          <a:custGeom>
            <a:avLst/>
            <a:gdLst>
              <a:gd name="connsiteX0" fmla="*/ 0 w 1455821"/>
              <a:gd name="connsiteY0" fmla="*/ 157302 h 157302"/>
              <a:gd name="connsiteX1" fmla="*/ 1118937 w 1455821"/>
              <a:gd name="connsiteY1" fmla="*/ 891 h 157302"/>
              <a:gd name="connsiteX2" fmla="*/ 1118937 w 1455821"/>
              <a:gd name="connsiteY2" fmla="*/ 891 h 157302"/>
              <a:gd name="connsiteX3" fmla="*/ 1263316 w 1455821"/>
              <a:gd name="connsiteY3" fmla="*/ 891 h 157302"/>
              <a:gd name="connsiteX4" fmla="*/ 1359569 w 1455821"/>
              <a:gd name="connsiteY4" fmla="*/ 12923 h 157302"/>
              <a:gd name="connsiteX5" fmla="*/ 1395663 w 1455821"/>
              <a:gd name="connsiteY5" fmla="*/ 24955 h 157302"/>
              <a:gd name="connsiteX6" fmla="*/ 1455821 w 1455821"/>
              <a:gd name="connsiteY6" fmla="*/ 145270 h 15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5821" h="157302">
                <a:moveTo>
                  <a:pt x="0" y="157302"/>
                </a:moveTo>
                <a:lnTo>
                  <a:pt x="1118937" y="891"/>
                </a:lnTo>
                <a:lnTo>
                  <a:pt x="1118937" y="891"/>
                </a:lnTo>
                <a:cubicBezTo>
                  <a:pt x="1143000" y="891"/>
                  <a:pt x="1223211" y="-1114"/>
                  <a:pt x="1263316" y="891"/>
                </a:cubicBezTo>
                <a:cubicBezTo>
                  <a:pt x="1303421" y="2896"/>
                  <a:pt x="1337511" y="8912"/>
                  <a:pt x="1359569" y="12923"/>
                </a:cubicBezTo>
                <a:cubicBezTo>
                  <a:pt x="1381627" y="16934"/>
                  <a:pt x="1379621" y="2897"/>
                  <a:pt x="1395663" y="24955"/>
                </a:cubicBezTo>
                <a:cubicBezTo>
                  <a:pt x="1411705" y="47013"/>
                  <a:pt x="1433763" y="96141"/>
                  <a:pt x="1455821" y="14527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 rot="661470">
            <a:off x="853113" y="5272218"/>
            <a:ext cx="3999428" cy="55399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pl-PL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 u b i m y    Ś w i ę t a</a:t>
            </a:r>
          </a:p>
        </p:txBody>
      </p:sp>
    </p:spTree>
    <p:extLst>
      <p:ext uri="{BB962C8B-B14F-4D97-AF65-F5344CB8AC3E}">
        <p14:creationId xmlns:p14="http://schemas.microsoft.com/office/powerpoint/2010/main" val="415834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6AAD5FA-2802-46C5-93B2-8A7E79B64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07" y="3700849"/>
            <a:ext cx="4668863" cy="299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143ABB7-38C9-4F90-B0F9-5E1797B76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7" t="21886" r="33019" b="7762"/>
          <a:stretch>
            <a:fillRect/>
          </a:stretch>
        </p:blipFill>
        <p:spPr>
          <a:xfrm>
            <a:off x="140042" y="634310"/>
            <a:ext cx="3476368" cy="538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Dom\Desktop\IMG_5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6930" y="357421"/>
            <a:ext cx="2373683" cy="307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3814829" y="2520778"/>
            <a:ext cx="2505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b="1" dirty="0">
                <a:latin typeface="Times New Roman" pitchFamily="18" charset="0"/>
                <a:cs typeface="Times New Roman" pitchFamily="18" charset="0"/>
              </a:rPr>
              <a:t>Świąteczne warsztaty</a:t>
            </a:r>
          </a:p>
          <a:p>
            <a:pPr algn="r"/>
            <a:r>
              <a:rPr lang="pl-PL" b="1" dirty="0">
                <a:latin typeface="Times New Roman" pitchFamily="18" charset="0"/>
                <a:cs typeface="Times New Roman" pitchFamily="18" charset="0"/>
              </a:rPr>
              <a:t>na fotografii uwieczniła</a:t>
            </a:r>
          </a:p>
          <a:p>
            <a:pPr algn="r"/>
            <a:r>
              <a:rPr lang="pl-PL" b="1" dirty="0">
                <a:latin typeface="Times New Roman" pitchFamily="18" charset="0"/>
                <a:cs typeface="Times New Roman" pitchFamily="18" charset="0"/>
              </a:rPr>
              <a:t>Hanna Piórkowska</a:t>
            </a:r>
          </a:p>
        </p:txBody>
      </p:sp>
    </p:spTree>
    <p:extLst>
      <p:ext uri="{BB962C8B-B14F-4D97-AF65-F5344CB8AC3E}">
        <p14:creationId xmlns:p14="http://schemas.microsoft.com/office/powerpoint/2010/main" val="307580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C808524-061F-4CDC-A214-F777AE371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8662">
            <a:off x="1473272" y="2494522"/>
            <a:ext cx="4513647" cy="3899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1194487" y="642553"/>
            <a:ext cx="69527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WARSZTATY KULINARNE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011101" y="4695567"/>
            <a:ext cx="333296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pl-PL" sz="40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 typeface="Wingdings" pitchFamily="2" charset="2"/>
              <a:buChar char="v"/>
            </a:pPr>
            <a:r>
              <a:rPr lang="pl-PL" sz="19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pieczony łosoś ze szpinakiem</a:t>
            </a:r>
          </a:p>
          <a:p>
            <a:pPr algn="ctr">
              <a:buFont typeface="Wingdings" pitchFamily="2" charset="2"/>
              <a:buChar char="v"/>
            </a:pPr>
            <a:r>
              <a:rPr lang="pl-PL" sz="19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kutia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7F47FFB-B34D-4B27-B835-63C7BA1B7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9" t="16707" r="34863" b="40586"/>
          <a:stretch>
            <a:fillRect/>
          </a:stretch>
        </p:blipFill>
        <p:spPr>
          <a:xfrm>
            <a:off x="131806" y="1367480"/>
            <a:ext cx="2273643" cy="2762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2529017" y="2108886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imes New Roman" pitchFamily="18" charset="0"/>
                <a:cs typeface="Times New Roman" pitchFamily="18" charset="0"/>
              </a:rPr>
              <a:t>Agata Pieńkos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1D651E9-8386-4B99-92EC-34AF4C6DA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4"/>
          <a:stretch>
            <a:fillRect/>
          </a:stretch>
        </p:blipFill>
        <p:spPr>
          <a:xfrm>
            <a:off x="5247503" y="1475032"/>
            <a:ext cx="3896497" cy="3138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748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1808AA5-1A2B-459F-BFF9-E74B6227F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2" y="1545510"/>
            <a:ext cx="5642919" cy="5015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57E7D9B-7E85-41ED-8737-0DD65CED0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94" y="324935"/>
            <a:ext cx="3913462" cy="3478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748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217663D-90A6-4E7A-BE90-0135C02A4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0" y="794056"/>
            <a:ext cx="4286372" cy="3810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91AB91A7-3868-49D8-B88B-4943844F5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23" y="112368"/>
            <a:ext cx="4394153" cy="3907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F2D5AD9-6EF3-4D75-88A5-098A58BF5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43" y="3277287"/>
            <a:ext cx="4028303" cy="3580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811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CFBF7A5-8325-4C19-A66A-00E744639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4" y="156519"/>
            <a:ext cx="7414054" cy="659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11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A1847BD1-74A2-4DE0-A17D-DCA02ABFD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767" r="4198" b="213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8B7B5E-C1DF-4599-A2C9-1D02B4B40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4" y="104883"/>
            <a:ext cx="3501081" cy="311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4091895" y="593123"/>
            <a:ext cx="3639138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pl-PL" sz="40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 typeface="Wingdings" pitchFamily="2" charset="2"/>
              <a:buChar char="v"/>
            </a:pPr>
            <a:r>
              <a:rPr lang="pl-PL" sz="19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3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pierogi z kapustą</a:t>
            </a:r>
          </a:p>
          <a:p>
            <a:pPr algn="ctr">
              <a:buFont typeface="Wingdings" pitchFamily="2" charset="2"/>
              <a:buChar char="v"/>
            </a:pPr>
            <a:r>
              <a:rPr lang="pl-PL" sz="23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rolada z serem i grzybami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6F83F969-55C8-4D12-91CB-3A0956BD71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11" y="2362888"/>
            <a:ext cx="4769708" cy="423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C6D9352-22DF-4192-B016-ADBEAAC7E6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1" y="3218706"/>
            <a:ext cx="4094206" cy="3639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1880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131</Words>
  <Application>Microsoft Office PowerPoint</Application>
  <PresentationFormat>Pokaz na ekranie (4:3)</PresentationFormat>
  <Paragraphs>42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Motyw pakietu Office</vt:lpstr>
      <vt:lpstr>Zadanie publiczne pt. „Lubimy Święta”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Zadanie publiczne pt. „Lubimy Święta”</dc:title>
  <dc:creator>DELL</dc:creator>
  <cp:lastModifiedBy>ADD</cp:lastModifiedBy>
  <cp:revision>70</cp:revision>
  <dcterms:created xsi:type="dcterms:W3CDTF">2019-12-19T08:37:57Z</dcterms:created>
  <dcterms:modified xsi:type="dcterms:W3CDTF">2020-01-03T07:23:01Z</dcterms:modified>
</cp:coreProperties>
</file>